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6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0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4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3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F077C-EB9E-4EEE-9CD4-F18159B0C081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1573-21B7-41BB-8502-647C08DD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an Event to Google Calendar</a:t>
            </a:r>
            <a:br>
              <a:rPr lang="en-US" dirty="0" smtClean="0"/>
            </a:br>
            <a:r>
              <a:rPr lang="en-US" dirty="0" smtClean="0"/>
              <a:t>(with possible attachments)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Lindsey – 3/16/19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5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314379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267200" y="2286000"/>
            <a:ext cx="1905000" cy="838200"/>
          </a:xfrm>
          <a:prstGeom prst="wedgeRoundRectCallout">
            <a:avLst>
              <a:gd name="adj1" fmla="val 52681"/>
              <a:gd name="adj2" fmla="val -9180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Click on “Save” to save the event.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4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89903"/>
            <a:ext cx="69818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614611" y="152400"/>
            <a:ext cx="2971800" cy="1219200"/>
          </a:xfrm>
          <a:prstGeom prst="wedgeRoundRectCallout">
            <a:avLst>
              <a:gd name="adj1" fmla="val 6634"/>
              <a:gd name="adj2" fmla="val 11227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This is what the user will see when she clicks on the calendar event.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276600" y="4648200"/>
            <a:ext cx="2309811" cy="609600"/>
          </a:xfrm>
          <a:prstGeom prst="wedgeRoundRectCallout">
            <a:avLst>
              <a:gd name="adj1" fmla="val -66484"/>
              <a:gd name="adj2" fmla="val -2128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This is the attachment, and clicking on it will bring up the flyer.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9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190715" cy="552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56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4695825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1600200"/>
            <a:ext cx="15240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09600" y="1943100"/>
            <a:ext cx="1752600" cy="1638300"/>
          </a:xfrm>
          <a:prstGeom prst="wedgeRoundRectCallout">
            <a:avLst>
              <a:gd name="adj1" fmla="val 79708"/>
              <a:gd name="adj2" fmla="val -4158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First navigate to the date you want to create the event, then click on “Create”.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4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46767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47815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600200" y="5281612"/>
            <a:ext cx="1752600" cy="1195388"/>
          </a:xfrm>
          <a:prstGeom prst="wedgeRoundRectCallout">
            <a:avLst>
              <a:gd name="adj1" fmla="val 229696"/>
              <a:gd name="adj2" fmla="val 3424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Fill in the title and the time (if necessary) and then click on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“More Options”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100119" y="762000"/>
            <a:ext cx="1752600" cy="1524000"/>
          </a:xfrm>
          <a:prstGeom prst="wedgeRoundRectCallout">
            <a:avLst>
              <a:gd name="adj1" fmla="val -117190"/>
              <a:gd name="adj2" fmla="val -3317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The following dialog box pops up after clicking on “Create”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0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45300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410200" y="4495800"/>
            <a:ext cx="2667000" cy="1371600"/>
          </a:xfrm>
          <a:prstGeom prst="wedgeRoundRectCallout">
            <a:avLst>
              <a:gd name="adj1" fmla="val -72416"/>
              <a:gd name="adj2" fmla="val -2398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This dialog box comes up.  Some fields are filled in automatically, but you may want to adjust the time, location,  etc. 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7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557963" cy="59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82146" y="1066800"/>
            <a:ext cx="1371600" cy="3581400"/>
          </a:xfrm>
          <a:prstGeom prst="wedgeRoundRectCallout">
            <a:avLst>
              <a:gd name="adj1" fmla="val 79091"/>
              <a:gd name="adj2" fmla="val 11314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Fill in location.  If the location is a public venue, you can start typing and Google will automatically fill in the rest.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(but beware, sometimes it doesn’t find what you want – as in this case, so I had to modify it.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5334000"/>
            <a:ext cx="1600200" cy="990600"/>
          </a:xfrm>
          <a:prstGeom prst="wedgeRoundRectCallout">
            <a:avLst>
              <a:gd name="adj1" fmla="val 57931"/>
              <a:gd name="adj2" fmla="val -2066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Describe the event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562600" y="1371600"/>
            <a:ext cx="1219200" cy="838200"/>
          </a:xfrm>
          <a:prstGeom prst="wedgeRoundRectCallout">
            <a:avLst>
              <a:gd name="adj1" fmla="val -95157"/>
              <a:gd name="adj2" fmla="val -703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You can modify the title if necessary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105400"/>
            <a:ext cx="4572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95800" y="4114800"/>
            <a:ext cx="1371600" cy="838200"/>
          </a:xfrm>
          <a:prstGeom prst="wedgeRoundRectCallout">
            <a:avLst>
              <a:gd name="adj1" fmla="val -197410"/>
              <a:gd name="adj2" fmla="val 7822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 add an attachment, click on this paperclip icon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9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423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1295400"/>
            <a:ext cx="7620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4191000" y="381000"/>
            <a:ext cx="3124200" cy="1219200"/>
          </a:xfrm>
          <a:prstGeom prst="wedgeRoundRectCallout">
            <a:avLst>
              <a:gd name="adj1" fmla="val -64547"/>
              <a:gd name="adj2" fmla="val 38175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Click on the Upload tab to upload a new file.  These files are placed on a “Google Drive”, which comes with our Google Calendar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9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0281"/>
            <a:ext cx="7615238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019800" y="2286000"/>
            <a:ext cx="1447800" cy="1524000"/>
          </a:xfrm>
          <a:prstGeom prst="wedgeRoundRectCallout">
            <a:avLst>
              <a:gd name="adj1" fmla="val -91388"/>
              <a:gd name="adj2" fmla="val 4250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Just drag the file you want to upload to this window.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2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2484"/>
            <a:ext cx="7696200" cy="183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971800" y="2895600"/>
            <a:ext cx="2590800" cy="1600200"/>
          </a:xfrm>
          <a:prstGeom prst="wedgeRoundRectCallout">
            <a:avLst>
              <a:gd name="adj1" fmla="val -49450"/>
              <a:gd name="adj2" fmla="val 7228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After you see your file(s) appear, click on the “upload” button at the bottom of that window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2000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41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258050" cy="614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5321643"/>
            <a:ext cx="13716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429000" y="4114800"/>
            <a:ext cx="1524000" cy="1143000"/>
          </a:xfrm>
          <a:prstGeom prst="wedgeRoundRectCallout">
            <a:avLst>
              <a:gd name="adj1" fmla="val -108941"/>
              <a:gd name="adj2" fmla="val 6250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The attachment is shown here.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5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</a:spPr>
      <a:bodyPr rtlCol="0" anchor="ctr"/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262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Adding an Event to Google Calendar (with possible attachments)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</dc:creator>
  <cp:lastModifiedBy>Laurie</cp:lastModifiedBy>
  <cp:revision>5</cp:revision>
  <dcterms:created xsi:type="dcterms:W3CDTF">2019-03-16T16:36:41Z</dcterms:created>
  <dcterms:modified xsi:type="dcterms:W3CDTF">2019-03-16T17:32:04Z</dcterms:modified>
</cp:coreProperties>
</file>